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notesMasterIdLst>
    <p:notesMasterId r:id="rId13"/>
  </p:notesMasterIdLst>
  <p:sldIdLst>
    <p:sldId id="581" r:id="rId2"/>
    <p:sldId id="591" r:id="rId3"/>
    <p:sldId id="582" r:id="rId4"/>
    <p:sldId id="583" r:id="rId5"/>
    <p:sldId id="584" r:id="rId6"/>
    <p:sldId id="585" r:id="rId7"/>
    <p:sldId id="586" r:id="rId8"/>
    <p:sldId id="587" r:id="rId9"/>
    <p:sldId id="588" r:id="rId10"/>
    <p:sldId id="589" r:id="rId11"/>
    <p:sldId id="593" r:id="rId12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36C9644D-B8AA-4842-B55B-23CBD62C4823}" type="datetimeFigureOut">
              <a:rPr lang="zh-CN" altLang="en-US"/>
              <a:pPr>
                <a:defRPr/>
              </a:pPr>
              <a:t>2024-10-22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C39406AE-21CF-4281-A704-AD15F0C3EE2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24846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371600"/>
            <a:ext cx="6477000" cy="1905000"/>
          </a:xfrm>
        </p:spPr>
        <p:txBody>
          <a:bodyPr anchor="b"/>
          <a:lstStyle>
            <a:lvl1pPr algn="ctr">
              <a:lnSpc>
                <a:spcPct val="100000"/>
              </a:lnSpc>
              <a:defRPr sz="4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090" name="Rectangle 1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352800"/>
            <a:ext cx="6477000" cy="457200"/>
          </a:xfrm>
          <a:ln w="12700"/>
        </p:spPr>
        <p:txBody>
          <a:bodyPr lIns="91440" tIns="0" rIns="91440" bIns="0"/>
          <a:lstStyle>
            <a:lvl1pPr marL="0" indent="0" algn="ctr">
              <a:spcBef>
                <a:spcPct val="0"/>
              </a:spcBef>
              <a:buClrTx/>
              <a:buFontTx/>
              <a:buNone/>
              <a:defRPr/>
            </a:lvl1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2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3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3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3ACBB60-FDAB-4926-8BFF-EA0BEFBACC3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12377596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randomBa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35696" y="476672"/>
            <a:ext cx="5791200" cy="5334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662" y="1124744"/>
            <a:ext cx="7286676" cy="5018900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BDD74F1-AE53-4359-8090-EB67AC61C5D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32558888"/>
      </p:ext>
    </p:extLst>
  </p:cSld>
  <p:clrMapOvr>
    <a:masterClrMapping/>
  </p:clrMapOvr>
  <p:transition spd="slow">
    <p:randomBa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5179107-1935-4D78-991F-39BAF6CE611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67096390"/>
      </p:ext>
    </p:extLst>
  </p:cSld>
  <p:clrMapOvr>
    <a:masterClrMapping/>
  </p:clrMapOvr>
  <p:transition spd="slow">
    <p:randomBa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E246DC4-31B4-455E-AF86-289A90143AE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43534007"/>
      </p:ext>
    </p:extLst>
  </p:cSld>
  <p:clrMapOvr>
    <a:masterClrMapping/>
  </p:clrMapOvr>
  <p:transition spd="slow">
    <p:randomBa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024B1ED-14C0-489A-911D-BF318271228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60625865"/>
      </p:ext>
    </p:extLst>
  </p:cSld>
  <p:clrMapOvr>
    <a:masterClrMapping/>
  </p:clrMapOvr>
  <p:transition spd="slow">
    <p:randomBa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A9604D4-D5A0-4C98-BE17-3F5CE4AD4E3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05388411"/>
      </p:ext>
    </p:extLst>
  </p:cSld>
  <p:clrMapOvr>
    <a:masterClrMapping/>
  </p:clrMapOvr>
  <p:transition spd="slow">
    <p:randomBa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DA268C2-9464-47E2-8B3A-3F720FD29FA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9072365"/>
      </p:ext>
    </p:extLst>
  </p:cSld>
  <p:clrMapOvr>
    <a:masterClrMapping/>
  </p:clrMapOvr>
  <p:transition spd="slow">
    <p:randomBa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B7C2E3C-502B-4F50-83D6-ECDA6CA60DC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46666470"/>
      </p:ext>
    </p:extLst>
  </p:cSld>
  <p:clrMapOvr>
    <a:masterClrMapping/>
  </p:clrMapOvr>
  <p:transition spd="slow">
    <p:randomBa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1AFD830-0809-44E3-B858-2F8E686731D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13662166"/>
      </p:ext>
    </p:extLst>
  </p:cSld>
  <p:clrMapOvr>
    <a:masterClrMapping/>
  </p:clrMapOvr>
  <p:transition spd="slow">
    <p:randomBa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BD13750-23C9-44EC-B3FB-5599132CE8F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9381479"/>
      </p:ext>
    </p:extLst>
  </p:cSld>
  <p:clrMapOvr>
    <a:masterClrMapping/>
  </p:clrMapOvr>
  <p:transition spd="slow">
    <p:randomBa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324600" y="819150"/>
            <a:ext cx="1447800" cy="481965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981200" y="819150"/>
            <a:ext cx="4191000" cy="481965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FF7DF64-0130-4D4B-88F9-29BA96E84F2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76981064"/>
      </p:ext>
    </p:extLst>
  </p:cSld>
  <p:clrMapOvr>
    <a:masterClrMapping/>
  </p:clrMapOvr>
  <p:transition spd="slow">
    <p:randomBa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274" y="22"/>
            <a:ext cx="7399337" cy="8413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049338" y="1476377"/>
            <a:ext cx="7027862" cy="4665663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2852282306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7" y="685800"/>
            <a:ext cx="854075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304811" y="1981200"/>
            <a:ext cx="4194175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51386" y="19812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51386" y="40005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>
          <a:xfrm>
            <a:off x="301636" y="6019800"/>
            <a:ext cx="2289175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>
          <a:xfrm>
            <a:off x="3124200" y="6019800"/>
            <a:ext cx="2895600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6553211" y="6019800"/>
            <a:ext cx="2289175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2E4E614-7924-4710-A488-05974A512A6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4241851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1_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953000" y="1752600"/>
            <a:ext cx="28194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953000" y="3771900"/>
            <a:ext cx="28194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0B08C1C-807C-4909-8072-FF2C1735596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82546804"/>
      </p:ext>
    </p:extLst>
  </p:cSld>
  <p:clrMapOvr>
    <a:masterClrMapping/>
  </p:clrMapOvr>
  <p:transition spd="slow">
    <p:randomBa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E9EB6B4-A08A-4371-A67C-E308B9E70E1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83941239"/>
      </p:ext>
    </p:extLst>
  </p:cSld>
  <p:clrMapOvr>
    <a:masterClrMapping/>
  </p:clrMapOvr>
  <p:transition spd="slow">
    <p:randomBar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B04D165-5BD8-408F-B6A2-6675D7BD9AB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08204586"/>
      </p:ext>
    </p:extLst>
  </p:cSld>
  <p:clrMapOvr>
    <a:masterClrMapping/>
  </p:clrMapOvr>
  <p:transition spd="slow">
    <p:randomBa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1981200" y="1752600"/>
            <a:ext cx="5791200" cy="3886200"/>
          </a:xfrm>
        </p:spPr>
        <p:txBody>
          <a:bodyPr/>
          <a:lstStyle/>
          <a:p>
            <a:pPr lvl="0"/>
            <a:endParaRPr lang="zh-CN" altLang="en-US" noProof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621895A-F9C7-4886-AA1D-B21A5172F76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70990559"/>
      </p:ext>
    </p:extLst>
  </p:cSld>
  <p:clrMapOvr>
    <a:masterClrMapping/>
  </p:clrMapOvr>
  <p:transition spd="slow">
    <p:randomBa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819150"/>
            <a:ext cx="5791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433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81200" y="1752600"/>
            <a:ext cx="57912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48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8400"/>
            <a:ext cx="2667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rgbClr val="000099"/>
                </a:solidFill>
                <a:latin typeface="Century Gothic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49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248400"/>
            <a:ext cx="3886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rgbClr val="000099"/>
                </a:solidFill>
                <a:latin typeface="Century Gothic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50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43800" y="6248400"/>
            <a:ext cx="685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0099"/>
                </a:solidFill>
                <a:latin typeface="Century Gothic" pitchFamily="34" charset="0"/>
                <a:ea typeface="+mn-ea"/>
              </a:defRPr>
            </a:lvl1pPr>
          </a:lstStyle>
          <a:p>
            <a:pPr>
              <a:defRPr/>
            </a:pPr>
            <a:fld id="{75C2CC7E-4749-4B94-A543-EF42A41F018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27" r:id="rId1"/>
    <p:sldLayoutId id="2147484828" r:id="rId2"/>
    <p:sldLayoutId id="2147484829" r:id="rId3"/>
    <p:sldLayoutId id="2147484830" r:id="rId4"/>
    <p:sldLayoutId id="2147484831" r:id="rId5"/>
    <p:sldLayoutId id="2147484832" r:id="rId6"/>
    <p:sldLayoutId id="2147484833" r:id="rId7"/>
    <p:sldLayoutId id="2147484834" r:id="rId8"/>
    <p:sldLayoutId id="2147484835" r:id="rId9"/>
    <p:sldLayoutId id="2147484836" r:id="rId10"/>
    <p:sldLayoutId id="2147484837" r:id="rId11"/>
    <p:sldLayoutId id="2147484838" r:id="rId12"/>
    <p:sldLayoutId id="2147484839" r:id="rId13"/>
    <p:sldLayoutId id="2147484840" r:id="rId14"/>
    <p:sldLayoutId id="2147484841" r:id="rId15"/>
    <p:sldLayoutId id="2147484842" r:id="rId16"/>
    <p:sldLayoutId id="2147484843" r:id="rId17"/>
  </p:sldLayoutIdLst>
  <p:transition spd="slow">
    <p:randomBar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bg1"/>
        </a:buClr>
        <a:buChar char="•"/>
        <a:defRPr sz="24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200">
          <a:solidFill>
            <a:schemeClr val="bg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5pPr>
      <a:lvl6pPr marL="22288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6pPr>
      <a:lvl7pPr marL="26860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7pPr>
      <a:lvl8pPr marL="31432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8pPr>
      <a:lvl9pPr marL="36004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dirty="0" smtClean="0"/>
              <a:t>第</a:t>
            </a:r>
            <a:r>
              <a:rPr lang="en-US" altLang="zh-CN" dirty="0"/>
              <a:t>4</a:t>
            </a:r>
            <a:r>
              <a:rPr lang="zh-CN" altLang="en-US" dirty="0" smtClean="0"/>
              <a:t>节、</a:t>
            </a:r>
            <a:r>
              <a:rPr lang="zh-CN" altLang="en-US" dirty="0" smtClean="0"/>
              <a:t>安装</a:t>
            </a:r>
            <a:r>
              <a:rPr lang="en-US" altLang="zh-CN" dirty="0" smtClean="0"/>
              <a:t>MYSQL5.7</a:t>
            </a:r>
            <a:endParaRPr lang="zh-CN" altLang="en-US" dirty="0" smtClean="0"/>
          </a:p>
        </p:txBody>
      </p:sp>
      <p:sp>
        <p:nvSpPr>
          <p:cNvPr id="205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dirty="0" smtClean="0"/>
              <a:t>安装过程分为：</a:t>
            </a:r>
            <a:endParaRPr lang="en-US" altLang="zh-CN" dirty="0" smtClean="0"/>
          </a:p>
          <a:p>
            <a:pPr eaLnBrk="1" hangingPunct="1"/>
            <a:r>
              <a:rPr lang="zh-CN" altLang="en-US" dirty="0" smtClean="0"/>
              <a:t>一、先安装</a:t>
            </a:r>
            <a:r>
              <a:rPr lang="en-US" altLang="zh-CN" dirty="0" smtClean="0"/>
              <a:t>MYSQL</a:t>
            </a:r>
            <a:r>
              <a:rPr lang="zh-CN" altLang="en-US" dirty="0" smtClean="0"/>
              <a:t>数据库软件。</a:t>
            </a:r>
            <a:endParaRPr lang="en-US" altLang="zh-CN" dirty="0" smtClean="0"/>
          </a:p>
          <a:p>
            <a:pPr eaLnBrk="1" hangingPunct="1"/>
            <a:r>
              <a:rPr lang="zh-CN" altLang="en-US" dirty="0" smtClean="0"/>
              <a:t>二、再安装数据库管理软件</a:t>
            </a:r>
            <a:r>
              <a:rPr lang="en-US" altLang="zh-CN" dirty="0" smtClean="0"/>
              <a:t>NAVICAT</a:t>
            </a:r>
          </a:p>
          <a:p>
            <a:pPr eaLnBrk="1" hangingPunct="1"/>
            <a:r>
              <a:rPr lang="zh-CN" altLang="en-US" dirty="0" smtClean="0"/>
              <a:t>（</a:t>
            </a:r>
            <a:r>
              <a:rPr lang="en-US" altLang="zh-CN" dirty="0" smtClean="0"/>
              <a:t>1</a:t>
            </a:r>
            <a:r>
              <a:rPr lang="zh-CN" altLang="en-US" dirty="0" smtClean="0"/>
              <a:t>）安装</a:t>
            </a:r>
            <a:r>
              <a:rPr lang="en-US" altLang="zh-CN" dirty="0" smtClean="0"/>
              <a:t>NAVICAT</a:t>
            </a:r>
            <a:r>
              <a:rPr lang="zh-CN" altLang="en-US" dirty="0" smtClean="0"/>
              <a:t>（有使用期限）</a:t>
            </a:r>
            <a:endParaRPr lang="en-US" altLang="zh-CN" dirty="0" smtClean="0"/>
          </a:p>
          <a:p>
            <a:pPr eaLnBrk="1" hangingPunct="1"/>
            <a:r>
              <a:rPr lang="zh-CN" altLang="en-US" dirty="0" smtClean="0"/>
              <a:t>（</a:t>
            </a:r>
            <a:r>
              <a:rPr lang="en-US" altLang="zh-CN" dirty="0" smtClean="0"/>
              <a:t>2</a:t>
            </a:r>
            <a:r>
              <a:rPr lang="zh-CN" altLang="en-US" dirty="0" smtClean="0"/>
              <a:t>）破解</a:t>
            </a:r>
            <a:r>
              <a:rPr lang="en-US" altLang="zh-CN" dirty="0" smtClean="0"/>
              <a:t>NAVICAT</a:t>
            </a:r>
            <a:r>
              <a:rPr lang="zh-CN" altLang="en-US" dirty="0" smtClean="0"/>
              <a:t>（破解使用期限）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3775223650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内容占位符 2"/>
          <p:cNvSpPr>
            <a:spLocks noGrp="1"/>
          </p:cNvSpPr>
          <p:nvPr>
            <p:ph idx="1"/>
          </p:nvPr>
        </p:nvSpPr>
        <p:spPr>
          <a:xfrm>
            <a:off x="928662" y="620688"/>
            <a:ext cx="7286676" cy="5522956"/>
          </a:xfrm>
        </p:spPr>
        <p:txBody>
          <a:bodyPr/>
          <a:lstStyle/>
          <a:p>
            <a:pPr eaLnBrk="1" hangingPunct="1"/>
            <a:r>
              <a:rPr lang="zh-CN" altLang="en-US" dirty="0" smtClean="0"/>
              <a:t>一、安装</a:t>
            </a:r>
            <a:r>
              <a:rPr lang="en-US" altLang="zh-CN" dirty="0" smtClean="0"/>
              <a:t>MYSQL</a:t>
            </a:r>
            <a:r>
              <a:rPr lang="zh-CN" altLang="en-US" dirty="0" smtClean="0"/>
              <a:t>数据库软件</a:t>
            </a:r>
            <a:endParaRPr lang="en-US" altLang="zh-CN" dirty="0" smtClean="0"/>
          </a:p>
          <a:p>
            <a:pPr eaLnBrk="1" hangingPunct="1"/>
            <a:r>
              <a:rPr lang="en-US" altLang="zh-CN" dirty="0" smtClean="0"/>
              <a:t>1</a:t>
            </a:r>
            <a:r>
              <a:rPr lang="zh-CN" altLang="en-US" dirty="0" smtClean="0"/>
              <a:t>、双击</a:t>
            </a:r>
            <a:r>
              <a:rPr lang="en-US" altLang="zh-CN" dirty="0" smtClean="0"/>
              <a:t>MYSQL5.7</a:t>
            </a:r>
            <a:r>
              <a:rPr lang="zh-CN" altLang="en-US" dirty="0" smtClean="0"/>
              <a:t>的安装文件：</a:t>
            </a:r>
            <a:endParaRPr lang="en-US" altLang="zh-CN" dirty="0" smtClean="0"/>
          </a:p>
          <a:p>
            <a:pPr eaLnBrk="1" hangingPunct="1"/>
            <a:r>
              <a:rPr lang="en-US" altLang="zh-CN" dirty="0" smtClean="0"/>
              <a:t>Mysql-installer-community-5.7.42.0.msi</a:t>
            </a:r>
          </a:p>
          <a:p>
            <a:pPr eaLnBrk="1" hangingPunct="1"/>
            <a:endParaRPr lang="en-US" altLang="zh-CN" dirty="0" smtClean="0"/>
          </a:p>
          <a:p>
            <a:pPr eaLnBrk="1" hangingPunct="1"/>
            <a:endParaRPr lang="en-US" altLang="zh-CN" dirty="0" smtClean="0"/>
          </a:p>
          <a:p>
            <a:pPr eaLnBrk="1" hangingPunct="1"/>
            <a:endParaRPr lang="zh-CN" altLang="en-US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5162" y="2996952"/>
            <a:ext cx="5273675" cy="296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1381509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内容占位符 2"/>
          <p:cNvSpPr>
            <a:spLocks noGrp="1"/>
          </p:cNvSpPr>
          <p:nvPr>
            <p:ph idx="1"/>
          </p:nvPr>
        </p:nvSpPr>
        <p:spPr>
          <a:xfrm>
            <a:off x="928662" y="692696"/>
            <a:ext cx="7286676" cy="5450948"/>
          </a:xfrm>
        </p:spPr>
        <p:txBody>
          <a:bodyPr/>
          <a:lstStyle/>
          <a:p>
            <a:pPr eaLnBrk="1" hangingPunct="1"/>
            <a:r>
              <a:rPr lang="en-US" altLang="zh-CN" dirty="0" smtClean="0"/>
              <a:t>2</a:t>
            </a:r>
            <a:r>
              <a:rPr lang="zh-CN" altLang="en-US" dirty="0" smtClean="0"/>
              <a:t>、有</a:t>
            </a:r>
            <a:r>
              <a:rPr lang="en-US" altLang="zh-CN" dirty="0" smtClean="0"/>
              <a:t>5</a:t>
            </a:r>
            <a:r>
              <a:rPr lang="zh-CN" altLang="en-US" dirty="0" smtClean="0"/>
              <a:t>项选择，选</a:t>
            </a:r>
            <a:r>
              <a:rPr lang="en-US" altLang="zh-CN" dirty="0" smtClean="0"/>
              <a:t>5</a:t>
            </a:r>
          </a:p>
          <a:p>
            <a:pPr eaLnBrk="1" hangingPunct="1"/>
            <a:endParaRPr lang="en-US" altLang="zh-CN" dirty="0" smtClean="0"/>
          </a:p>
          <a:p>
            <a:pPr eaLnBrk="1" hangingPunct="1"/>
            <a:endParaRPr lang="zh-CN" altLang="en-US" dirty="0" smtClean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5163" y="1438275"/>
            <a:ext cx="5273675" cy="398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5115324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内容占位符 2"/>
          <p:cNvSpPr>
            <a:spLocks noGrp="1"/>
          </p:cNvSpPr>
          <p:nvPr>
            <p:ph idx="1"/>
          </p:nvPr>
        </p:nvSpPr>
        <p:spPr>
          <a:xfrm>
            <a:off x="928662" y="548680"/>
            <a:ext cx="7286676" cy="5594964"/>
          </a:xfrm>
        </p:spPr>
        <p:txBody>
          <a:bodyPr/>
          <a:lstStyle/>
          <a:p>
            <a:pPr eaLnBrk="1" hangingPunct="1"/>
            <a:r>
              <a:rPr lang="en-US" altLang="zh-CN" dirty="0" smtClean="0"/>
              <a:t>3</a:t>
            </a:r>
            <a:r>
              <a:rPr lang="zh-CN" altLang="en-US" dirty="0" smtClean="0"/>
              <a:t>、选择安装版本，加入到右侧框内</a:t>
            </a:r>
            <a:endParaRPr lang="en-US" altLang="zh-CN" dirty="0" smtClean="0"/>
          </a:p>
          <a:p>
            <a:pPr eaLnBrk="1" hangingPunct="1"/>
            <a:endParaRPr lang="en-US" altLang="zh-CN" dirty="0"/>
          </a:p>
          <a:p>
            <a:pPr eaLnBrk="1" hangingPunct="1"/>
            <a:endParaRPr lang="zh-CN" altLang="en-US" dirty="0" smtClean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5163" y="1438275"/>
            <a:ext cx="5273675" cy="398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1787149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内容占位符 2"/>
          <p:cNvSpPr>
            <a:spLocks noGrp="1"/>
          </p:cNvSpPr>
          <p:nvPr>
            <p:ph idx="1"/>
          </p:nvPr>
        </p:nvSpPr>
        <p:spPr>
          <a:xfrm>
            <a:off x="928662" y="548680"/>
            <a:ext cx="7286676" cy="5594964"/>
          </a:xfrm>
        </p:spPr>
        <p:txBody>
          <a:bodyPr/>
          <a:lstStyle/>
          <a:p>
            <a:pPr eaLnBrk="1" hangingPunct="1"/>
            <a:r>
              <a:rPr lang="en-US" altLang="zh-CN" dirty="0" smtClean="0"/>
              <a:t>4</a:t>
            </a:r>
            <a:r>
              <a:rPr lang="zh-CN" altLang="en-US" dirty="0" smtClean="0"/>
              <a:t>、执行安装</a:t>
            </a:r>
            <a:endParaRPr lang="en-US" altLang="zh-CN" dirty="0" smtClean="0"/>
          </a:p>
          <a:p>
            <a:pPr eaLnBrk="1" hangingPunct="1"/>
            <a:endParaRPr lang="zh-CN" altLang="en-US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5163" y="1438275"/>
            <a:ext cx="5273675" cy="398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3643754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内容占位符 2"/>
          <p:cNvSpPr>
            <a:spLocks noGrp="1"/>
          </p:cNvSpPr>
          <p:nvPr>
            <p:ph idx="1"/>
          </p:nvPr>
        </p:nvSpPr>
        <p:spPr>
          <a:xfrm>
            <a:off x="457200" y="333375"/>
            <a:ext cx="8229600" cy="5792788"/>
          </a:xfrm>
        </p:spPr>
        <p:txBody>
          <a:bodyPr/>
          <a:lstStyle/>
          <a:p>
            <a:pPr eaLnBrk="1" hangingPunct="1"/>
            <a:r>
              <a:rPr lang="en-US" altLang="zh-CN" dirty="0" smtClean="0"/>
              <a:t>5</a:t>
            </a:r>
            <a:r>
              <a:rPr lang="zh-CN" altLang="en-US" dirty="0" smtClean="0"/>
              <a:t>、设置端口号：</a:t>
            </a:r>
            <a:endParaRPr lang="en-US" altLang="zh-CN" dirty="0" smtClean="0"/>
          </a:p>
          <a:p>
            <a:pPr eaLnBrk="1" hangingPunct="1"/>
            <a:r>
              <a:rPr lang="zh-CN" altLang="en-US" sz="2000" dirty="0" smtClean="0"/>
              <a:t>说明：同一台电脑上，可以安装几个不同版本的</a:t>
            </a:r>
            <a:r>
              <a:rPr lang="en-US" altLang="zh-CN" sz="2000" dirty="0" smtClean="0"/>
              <a:t>MYSQL</a:t>
            </a:r>
            <a:r>
              <a:rPr lang="zh-CN" altLang="en-US" sz="2000" dirty="0" smtClean="0"/>
              <a:t>，但各个版本使用的端口号不要一样、服务名称不要一样。</a:t>
            </a:r>
            <a:endParaRPr lang="en-US" altLang="zh-CN" sz="2000" dirty="0" smtClean="0"/>
          </a:p>
          <a:p>
            <a:pPr eaLnBrk="1" hangingPunct="1"/>
            <a:r>
              <a:rPr lang="zh-CN" altLang="en-US" sz="2000" dirty="0" smtClean="0"/>
              <a:t>当安装第</a:t>
            </a:r>
            <a:r>
              <a:rPr lang="en-US" altLang="zh-CN" sz="2000" dirty="0" smtClean="0"/>
              <a:t>1</a:t>
            </a:r>
            <a:r>
              <a:rPr lang="zh-CN" altLang="en-US" sz="2000" dirty="0" smtClean="0"/>
              <a:t>个版本时，通常使用端口号</a:t>
            </a:r>
            <a:r>
              <a:rPr lang="en-US" altLang="zh-CN" sz="2000" dirty="0" smtClean="0"/>
              <a:t>3306</a:t>
            </a:r>
            <a:r>
              <a:rPr lang="zh-CN" altLang="en-US" sz="2000" dirty="0" smtClean="0"/>
              <a:t>。</a:t>
            </a:r>
            <a:endParaRPr lang="en-US" altLang="zh-CN" sz="2000" dirty="0" smtClean="0"/>
          </a:p>
          <a:p>
            <a:pPr eaLnBrk="1" hangingPunct="1"/>
            <a:r>
              <a:rPr lang="zh-CN" altLang="en-US" sz="2000" dirty="0"/>
              <a:t>当安装</a:t>
            </a:r>
            <a:r>
              <a:rPr lang="zh-CN" altLang="en-US" sz="2000" dirty="0" smtClean="0"/>
              <a:t>第</a:t>
            </a:r>
            <a:r>
              <a:rPr lang="en-US" altLang="zh-CN" sz="2000" dirty="0" smtClean="0"/>
              <a:t>2</a:t>
            </a:r>
            <a:r>
              <a:rPr lang="zh-CN" altLang="en-US" sz="2000" dirty="0" smtClean="0"/>
              <a:t>个</a:t>
            </a:r>
            <a:r>
              <a:rPr lang="zh-CN" altLang="en-US" sz="2000" dirty="0"/>
              <a:t>版本时，通常使用端口号</a:t>
            </a:r>
            <a:r>
              <a:rPr lang="en-US" altLang="zh-CN" sz="2000" dirty="0" smtClean="0"/>
              <a:t>3307</a:t>
            </a:r>
            <a:r>
              <a:rPr lang="zh-CN" altLang="en-US" sz="2000" dirty="0" smtClean="0"/>
              <a:t>，依次类推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eaLnBrk="1" hangingPunct="1"/>
            <a:endParaRPr lang="en-US" altLang="zh-CN" dirty="0"/>
          </a:p>
          <a:p>
            <a:pPr eaLnBrk="1" hangingPunct="1"/>
            <a:endParaRPr lang="en-US" altLang="zh-CN" dirty="0" smtClean="0"/>
          </a:p>
          <a:p>
            <a:pPr eaLnBrk="1" hangingPunct="1"/>
            <a:endParaRPr lang="en-US" altLang="zh-CN" dirty="0" smtClean="0"/>
          </a:p>
          <a:p>
            <a:pPr eaLnBrk="1" hangingPunct="1"/>
            <a:endParaRPr lang="en-US" altLang="zh-CN" dirty="0"/>
          </a:p>
          <a:p>
            <a:pPr eaLnBrk="1" hangingPunct="1"/>
            <a:endParaRPr lang="zh-CN" altLang="en-US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708920"/>
            <a:ext cx="5273675" cy="398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1256490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662" y="404664"/>
            <a:ext cx="7286676" cy="5738980"/>
          </a:xfrm>
        </p:spPr>
        <p:txBody>
          <a:bodyPr/>
          <a:lstStyle/>
          <a:p>
            <a:r>
              <a:rPr lang="en-US" altLang="zh-CN" dirty="0" smtClean="0"/>
              <a:t>6</a:t>
            </a:r>
            <a:r>
              <a:rPr lang="zh-CN" altLang="en-US" dirty="0" smtClean="0"/>
              <a:t>、设置</a:t>
            </a:r>
            <a:r>
              <a:rPr lang="en-US" altLang="zh-CN" dirty="0" smtClean="0"/>
              <a:t>root</a:t>
            </a:r>
            <a:r>
              <a:rPr lang="zh-CN" altLang="en-US" dirty="0" smtClean="0"/>
              <a:t>密码：</a:t>
            </a:r>
            <a:endParaRPr lang="en-US" altLang="zh-CN" dirty="0" smtClean="0"/>
          </a:p>
          <a:p>
            <a:r>
              <a:rPr lang="zh-CN" altLang="en-US" dirty="0" smtClean="0"/>
              <a:t>密码设置后，要记下来。</a:t>
            </a:r>
            <a:endParaRPr lang="zh-CN" alt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844824"/>
            <a:ext cx="5273675" cy="398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0984010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6" y="476672"/>
            <a:ext cx="8424936" cy="5666972"/>
          </a:xfrm>
        </p:spPr>
        <p:txBody>
          <a:bodyPr/>
          <a:lstStyle/>
          <a:p>
            <a:r>
              <a:rPr lang="en-US" altLang="zh-CN" dirty="0" smtClean="0"/>
              <a:t>7</a:t>
            </a:r>
            <a:r>
              <a:rPr lang="zh-CN" altLang="en-US" dirty="0" smtClean="0"/>
              <a:t>、设置服务名：</a:t>
            </a:r>
            <a:endParaRPr lang="en-US" altLang="zh-CN" dirty="0" smtClean="0"/>
          </a:p>
          <a:p>
            <a:r>
              <a:rPr lang="zh-CN" altLang="en-US" dirty="0" smtClean="0"/>
              <a:t>通常用</a:t>
            </a:r>
            <a:r>
              <a:rPr lang="en-US" altLang="zh-CN" dirty="0" smtClean="0"/>
              <a:t>MYSQL</a:t>
            </a:r>
            <a:r>
              <a:rPr lang="zh-CN" altLang="en-US" dirty="0" smtClean="0"/>
              <a:t>加版本号做服务名，服务名不能与其它版本的重复。</a:t>
            </a:r>
            <a:endParaRPr lang="en-US" altLang="zh-CN" dirty="0" smtClean="0"/>
          </a:p>
          <a:p>
            <a:endParaRPr lang="en-US" altLang="zh-CN" dirty="0"/>
          </a:p>
          <a:p>
            <a:endParaRPr lang="zh-CN" alt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204864"/>
            <a:ext cx="5273675" cy="398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9665091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662" y="404664"/>
            <a:ext cx="7286676" cy="5738980"/>
          </a:xfrm>
        </p:spPr>
        <p:txBody>
          <a:bodyPr/>
          <a:lstStyle/>
          <a:p>
            <a:r>
              <a:rPr lang="en-US" altLang="zh-CN" dirty="0" smtClean="0"/>
              <a:t>8</a:t>
            </a:r>
            <a:r>
              <a:rPr lang="zh-CN" altLang="en-US" dirty="0" smtClean="0"/>
              <a:t>、安装完成</a:t>
            </a:r>
            <a:endParaRPr lang="en-US" altLang="zh-CN" dirty="0" smtClean="0"/>
          </a:p>
          <a:p>
            <a:endParaRPr lang="zh-CN" alt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5163" y="1438275"/>
            <a:ext cx="5273675" cy="398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2089670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552" y="404664"/>
            <a:ext cx="8064896" cy="5976664"/>
          </a:xfrm>
        </p:spPr>
        <p:txBody>
          <a:bodyPr/>
          <a:lstStyle/>
          <a:p>
            <a:r>
              <a:rPr lang="zh-CN" altLang="en-US" dirty="0" smtClean="0"/>
              <a:t>二、安装</a:t>
            </a:r>
            <a:r>
              <a:rPr lang="en-US" altLang="zh-CN" dirty="0" err="1" smtClean="0"/>
              <a:t>navicat</a:t>
            </a:r>
            <a:endParaRPr lang="en-US" altLang="zh-CN" dirty="0" smtClean="0"/>
          </a:p>
          <a:p>
            <a:r>
              <a:rPr lang="en-US" altLang="zh-CN" dirty="0" smtClean="0"/>
              <a:t>1.</a:t>
            </a:r>
            <a:r>
              <a:rPr lang="zh-CN" altLang="en-US" dirty="0" smtClean="0"/>
              <a:t>双击</a:t>
            </a:r>
            <a:r>
              <a:rPr lang="en-US" altLang="zh-CN" dirty="0" err="1" smtClean="0"/>
              <a:t>navicat</a:t>
            </a:r>
            <a:r>
              <a:rPr lang="zh-CN" altLang="en-US" dirty="0" smtClean="0"/>
              <a:t>安装文件</a:t>
            </a:r>
            <a:r>
              <a:rPr lang="en-US" altLang="zh-CN" dirty="0" smtClean="0"/>
              <a:t>,</a:t>
            </a:r>
            <a:r>
              <a:rPr lang="zh-CN" altLang="en-US" dirty="0" smtClean="0"/>
              <a:t>出现安装目录选择，</a:t>
            </a:r>
            <a:endParaRPr lang="en-US" altLang="zh-CN" dirty="0" smtClean="0"/>
          </a:p>
          <a:p>
            <a:r>
              <a:rPr lang="zh-CN" altLang="en-US" dirty="0" smtClean="0"/>
              <a:t>此时安装默认安装目录，不用修改。</a:t>
            </a: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点“下一步”，直到安装完成，桌面上有了快捷方式</a:t>
            </a: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zh-CN" alt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922" y="1988840"/>
            <a:ext cx="4754563" cy="3687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0659845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1560" y="404664"/>
            <a:ext cx="8064896" cy="5738980"/>
          </a:xfrm>
        </p:spPr>
        <p:txBody>
          <a:bodyPr/>
          <a:lstStyle/>
          <a:p>
            <a:r>
              <a:rPr lang="en-US" altLang="zh-CN" dirty="0" smtClean="0"/>
              <a:t>2</a:t>
            </a:r>
            <a:r>
              <a:rPr lang="zh-CN" altLang="en-US" dirty="0" smtClean="0"/>
              <a:t>、破解</a:t>
            </a:r>
            <a:r>
              <a:rPr lang="en-US" altLang="zh-CN" dirty="0" err="1" smtClean="0"/>
              <a:t>navicat</a:t>
            </a:r>
            <a:endParaRPr lang="en-US" altLang="zh-CN" dirty="0" smtClean="0"/>
          </a:p>
          <a:p>
            <a:r>
              <a:rPr lang="zh-CN" altLang="en-US" dirty="0" smtClean="0"/>
              <a:t>双击破解工具</a:t>
            </a:r>
            <a:r>
              <a:rPr lang="en-US" altLang="zh-CN" dirty="0" smtClean="0"/>
              <a:t>patchNavicat.exe</a:t>
            </a:r>
            <a:r>
              <a:rPr lang="zh-CN" altLang="en-US" dirty="0" smtClean="0"/>
              <a:t>，</a:t>
            </a:r>
            <a:endParaRPr lang="en-US" altLang="zh-CN" dirty="0" smtClean="0"/>
          </a:p>
          <a:p>
            <a:r>
              <a:rPr lang="zh-CN" altLang="en-US" dirty="0" smtClean="0"/>
              <a:t>出现选择安装目录中的</a:t>
            </a:r>
            <a:r>
              <a:rPr lang="en-US" altLang="zh-CN" dirty="0" err="1" smtClean="0"/>
              <a:t>navicat</a:t>
            </a:r>
            <a:r>
              <a:rPr lang="zh-CN" altLang="en-US" dirty="0" smtClean="0"/>
              <a:t>文件，选择“打开”，破解工具会自动修改</a:t>
            </a:r>
            <a:r>
              <a:rPr lang="en-US" altLang="zh-CN" dirty="0" err="1" smtClean="0"/>
              <a:t>navicat</a:t>
            </a:r>
            <a:r>
              <a:rPr lang="zh-CN" altLang="en-US" dirty="0" smtClean="0"/>
              <a:t>文件，出现修改完成提示即可。</a:t>
            </a:r>
            <a:endParaRPr lang="en-US" altLang="zh-CN" dirty="0" smtClean="0"/>
          </a:p>
          <a:p>
            <a:endParaRPr lang="zh-CN" alt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5163" y="2852936"/>
            <a:ext cx="5273675" cy="280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9096481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7_MS_PPTBrainstorm_TP01018437">
  <a:themeElements>
    <a:clrScheme name="MS_PPTBrainstorm_TP01018437 6">
      <a:dk1>
        <a:srgbClr val="000066"/>
      </a:dk1>
      <a:lt1>
        <a:srgbClr val="000099"/>
      </a:lt1>
      <a:dk2>
        <a:srgbClr val="00CC00"/>
      </a:dk2>
      <a:lt2>
        <a:srgbClr val="FFCC00"/>
      </a:lt2>
      <a:accent1>
        <a:srgbClr val="3333FF"/>
      </a:accent1>
      <a:accent2>
        <a:srgbClr val="3333CC"/>
      </a:accent2>
      <a:accent3>
        <a:srgbClr val="AAAACA"/>
      </a:accent3>
      <a:accent4>
        <a:srgbClr val="000056"/>
      </a:accent4>
      <a:accent5>
        <a:srgbClr val="ADADFF"/>
      </a:accent5>
      <a:accent6>
        <a:srgbClr val="2D2DB9"/>
      </a:accent6>
      <a:hlink>
        <a:srgbClr val="0099FF"/>
      </a:hlink>
      <a:folHlink>
        <a:srgbClr val="CC9900"/>
      </a:folHlink>
    </a:clrScheme>
    <a:fontScheme name="MS_PPTBrainstorm_TP01018437">
      <a:majorFont>
        <a:latin typeface="宋体"/>
        <a:ea typeface="宋体"/>
        <a:cs typeface=""/>
      </a:majorFont>
      <a:minorFont>
        <a:latin typeface="宋体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S_PPTBrainstorm_TP01018437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6">
        <a:dk1>
          <a:srgbClr val="000066"/>
        </a:dk1>
        <a:lt1>
          <a:srgbClr val="000099"/>
        </a:lt1>
        <a:dk2>
          <a:srgbClr val="00CC00"/>
        </a:dk2>
        <a:lt2>
          <a:srgbClr val="FF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000056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2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3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868</TotalTime>
  <Words>268</Words>
  <Application>Microsoft Office PowerPoint</Application>
  <PresentationFormat>全屏显示(4:3)</PresentationFormat>
  <Paragraphs>45</Paragraphs>
  <Slides>11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2" baseType="lpstr">
      <vt:lpstr>7_MS_PPTBrainstorm_TP01018437</vt:lpstr>
      <vt:lpstr>第4节、安装MYSQL5.7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数据库原理与应用 （MYSQL）</dc:title>
  <dc:creator>ASUS</dc:creator>
  <cp:lastModifiedBy>李维权</cp:lastModifiedBy>
  <cp:revision>374</cp:revision>
  <dcterms:created xsi:type="dcterms:W3CDTF">2023-09-01T01:54:43Z</dcterms:created>
  <dcterms:modified xsi:type="dcterms:W3CDTF">2024-10-22T01:21:23Z</dcterms:modified>
</cp:coreProperties>
</file>